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87" r:id="rId3"/>
    <p:sldId id="297" r:id="rId4"/>
    <p:sldId id="258" r:id="rId5"/>
    <p:sldId id="257" r:id="rId6"/>
    <p:sldId id="259" r:id="rId7"/>
    <p:sldId id="260" r:id="rId8"/>
    <p:sldId id="261" r:id="rId9"/>
    <p:sldId id="265" r:id="rId10"/>
    <p:sldId id="262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5" r:id="rId30"/>
    <p:sldId id="283" r:id="rId31"/>
    <p:sldId id="284" r:id="rId32"/>
    <p:sldId id="298" r:id="rId33"/>
    <p:sldId id="299" r:id="rId34"/>
    <p:sldId id="286" r:id="rId35"/>
    <p:sldId id="288" r:id="rId36"/>
    <p:sldId id="289" r:id="rId37"/>
    <p:sldId id="290" r:id="rId38"/>
    <p:sldId id="292" r:id="rId39"/>
    <p:sldId id="291" r:id="rId40"/>
    <p:sldId id="293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89" autoAdjust="0"/>
  </p:normalViewPr>
  <p:slideViewPr>
    <p:cSldViewPr>
      <p:cViewPr varScale="1">
        <p:scale>
          <a:sx n="104" d="100"/>
          <a:sy n="104" d="100"/>
        </p:scale>
        <p:origin x="-4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99315861_45627183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99315861_456271831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oskatalog.ru/portal/#/collections?id=32364814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oskatalog.ru/portal/#/collections?id=3236494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oskatalog.ru/portal/#/collections?id=387893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lbum199315861_258169496" TargetMode="External"/><Relationship Id="rId2" Type="http://schemas.openxmlformats.org/officeDocument/2006/relationships/hyperlink" Target="https://goskatalog.ru/portal/#/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k89202099874@yandex.ru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5" y="4005064"/>
            <a:ext cx="5347266" cy="27809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4" y="3284984"/>
            <a:ext cx="4499992" cy="2564696"/>
          </a:xfr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6" y="692696"/>
            <a:ext cx="5099187" cy="3330406"/>
          </a:xfrm>
          <a:prstGeom prst="rect">
            <a:avLst/>
          </a:prstGeom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76" y="692696"/>
            <a:ext cx="4038600" cy="264402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1"/>
            <a:ext cx="9036496" cy="566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FF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«На память для истории о средней школе № 23»</a:t>
            </a:r>
            <a:endParaRPr lang="ru-RU" sz="3200" b="1" dirty="0">
              <a:solidFill>
                <a:srgbClr val="FFFF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292080" y="5368826"/>
            <a:ext cx="3955856" cy="1489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u="sng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Выполнила: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Беседина Карина Александровна, начальник обособленного структурного подразделения Муниципального казенного учреждения «Административно-хозяйственная служба»</a:t>
            </a:r>
          </a:p>
          <a:p>
            <a:pPr marL="0" indent="0">
              <a:buNone/>
            </a:pPr>
            <a:r>
              <a:rPr lang="ru-RU" sz="1400" b="1" u="sng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Презентация выполнена: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27 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октября 2022 года</a:t>
            </a:r>
            <a:endParaRPr lang="ru-RU" sz="1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6" name="lyubovnye-istorii-skola-skola-ya-skucayu_M66PDqw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46" y="6252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5945104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179512" y="6093296"/>
            <a:ext cx="8712968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8410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6439"/>
            <a:ext cx="8208912" cy="6060527"/>
          </a:xfrm>
        </p:spPr>
      </p:pic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467544" y="6237312"/>
            <a:ext cx="8208912" cy="6926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0837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40960" cy="5969643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251520" y="6093296"/>
            <a:ext cx="864096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5361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2" y="93451"/>
            <a:ext cx="7609802" cy="6026919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611560" y="6093296"/>
            <a:ext cx="8075240" cy="76470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1775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24936" cy="5170821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323528" y="5733256"/>
            <a:ext cx="8352928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4917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68952" cy="5275982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251520" y="5805264"/>
            <a:ext cx="8568952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7413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488833" cy="5790684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67544" y="6021288"/>
            <a:ext cx="807524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9868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5" y="188640"/>
            <a:ext cx="8706806" cy="5779827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251520" y="6021288"/>
            <a:ext cx="8712968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6083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32656"/>
            <a:ext cx="8262510" cy="5400600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67544" y="5877272"/>
            <a:ext cx="8075240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52480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848872" cy="5760967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67544" y="6021288"/>
            <a:ext cx="807524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617867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" y="218463"/>
            <a:ext cx="4276222" cy="59766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73" y="188640"/>
            <a:ext cx="4787278" cy="1944216"/>
          </a:xfrm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0" y="6237312"/>
            <a:ext cx="4355976" cy="6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Книга приказов и распоряжений средней школы № 23 за 1965 – </a:t>
            </a:r>
            <a:r>
              <a:rPr lang="ru-RU" b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1972 годы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4499992" y="2132856"/>
            <a:ext cx="4474840" cy="5369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Приказ директора школы                        № 3 от 11 января 1965 года 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648"/>
            <a:ext cx="8171408" cy="5722744"/>
          </a:xfrm>
        </p:spPr>
      </p:pic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467544" y="6021288"/>
            <a:ext cx="807524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13262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293"/>
            <a:ext cx="8219256" cy="6034423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67544" y="6165304"/>
            <a:ext cx="8208912" cy="6926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7455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7" y="183955"/>
            <a:ext cx="8372337" cy="5763174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323528" y="6021288"/>
            <a:ext cx="8352928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3129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1" y="404664"/>
            <a:ext cx="8450753" cy="5328591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323528" y="5805264"/>
            <a:ext cx="8496944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41831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98396" cy="5375070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395536" y="5877272"/>
            <a:ext cx="8424936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592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137776" cy="5976664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467544" y="6165304"/>
            <a:ext cx="8075240" cy="6926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4048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003232" cy="6022945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467544" y="6165304"/>
            <a:ext cx="8075240" cy="6926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76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1"/>
            <a:ext cx="8195426" cy="5904656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467544" y="6093296"/>
            <a:ext cx="807524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4006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0" y="260648"/>
            <a:ext cx="8618268" cy="5616624"/>
          </a:xfrm>
        </p:spPr>
      </p:pic>
      <p:sp>
        <p:nvSpPr>
          <p:cNvPr id="3" name="Объект 3"/>
          <p:cNvSpPr>
            <a:spLocks noGrp="1"/>
          </p:cNvSpPr>
          <p:nvPr>
            <p:ph sz="half" idx="2"/>
          </p:nvPr>
        </p:nvSpPr>
        <p:spPr>
          <a:xfrm>
            <a:off x="251520" y="5949280"/>
            <a:ext cx="8568952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4419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341"/>
            <a:ext cx="8932624" cy="6220979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107504" y="6309320"/>
            <a:ext cx="8928992" cy="5486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27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9724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534"/>
            <a:ext cx="4320479" cy="60946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6" y="44624"/>
            <a:ext cx="4424444" cy="608154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609329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остановление администрации городского округа закрытого административно-территориального образования Свободный № </a:t>
            </a: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972 от 30 </a:t>
            </a:r>
            <a:r>
              <a:rPr lang="ru-RU" sz="1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ноября 2010 года «О ликвидации муниципального общеобразовательного учреждения средней общеобразовательной школы № 23»</a:t>
            </a:r>
            <a:endParaRPr lang="ru-RU" sz="1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135"/>
            <a:ext cx="4752528" cy="6693125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932040" y="5301208"/>
            <a:ext cx="4032448" cy="147302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28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3572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4824536" cy="6710756"/>
          </a:xfrm>
        </p:spPr>
      </p:pic>
      <p:sp>
        <p:nvSpPr>
          <p:cNvPr id="12" name="Объект 3"/>
          <p:cNvSpPr>
            <a:spLocks noGrp="1"/>
          </p:cNvSpPr>
          <p:nvPr>
            <p:ph sz="half" idx="2"/>
          </p:nvPr>
        </p:nvSpPr>
        <p:spPr>
          <a:xfrm>
            <a:off x="4932040" y="5301208"/>
            <a:ext cx="4032448" cy="147302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28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1223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8003232" cy="6002424"/>
          </a:xfrm>
        </p:spPr>
      </p:pic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251520" y="6021288"/>
            <a:ext cx="8568952" cy="79208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Фото из личного архива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Хизуева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Рашидхана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директора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Муниципального бюджетного учреждения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культуры Дворец культуры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«Свободный» (загружено в социальную сеть «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Вконтакте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через личную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страницу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Газимагомедовича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в альбом «ФОТО 2018» 04 мая 2019 года </a:t>
            </a: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https://</a:t>
            </a:r>
            <a:r>
              <a:rPr lang="en-US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vk.com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en-US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photo199315861_456271830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(дата обращения 27 октября 2022 года)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288"/>
            <a:ext cx="7992888" cy="5994666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251520" y="6021288"/>
            <a:ext cx="8496944" cy="83671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Фото из личного архива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Хизуева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Рашидхана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директора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Муниципального бюджетного учреждения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культуры Дворец культуры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«Свободный» (загружено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социальную сеть «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Вконтакте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через личную страницу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в альбом «ФОТО 2018» 04 мая 2019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года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https://</a:t>
            </a:r>
            <a:r>
              <a:rPr lang="en-US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vk.com</a:t>
            </a:r>
            <a:r>
              <a:rPr lang="en-US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en-US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photo199315861_456271831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(дата обращения 27 октября 2022 года)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624"/>
            <a:ext cx="4968552" cy="6201466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1187624" y="6264752"/>
            <a:ext cx="6624736" cy="57606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Книга «Городок с открытой душой», хранящаяся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8063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0" y="188640"/>
            <a:ext cx="4538120" cy="59314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60" y="188640"/>
            <a:ext cx="4602351" cy="5937523"/>
          </a:xfrm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20584" y="6165304"/>
            <a:ext cx="4427984" cy="573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Городок с открытой душой / А. С. Поспелова, С. П. Кудрин,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А. Поспелов [и др.]. — Нижний Тагил 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ГУП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СО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«Нижнетагильская типография»,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2010. —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119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c. — Текст : непосредственный.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4593360" y="6162976"/>
            <a:ext cx="455064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Городок с открытой душой / А. С. Поспелова, С. П. Кудрин,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А. Поспелов [и др.]. — Нижний Тагил 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ГУП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СО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«Нижнетагильская типография»,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2010. —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119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c. — Текст 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22545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92" y="99854"/>
            <a:ext cx="4680520" cy="6182082"/>
          </a:xfrm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2103160" y="6281936"/>
            <a:ext cx="442798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Городок с открытой душой / А. С. Поспелова, С. П. Кудрин, А. А. Поспелов [и др.]. — Нижний Тагил 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ГУП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СО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«Нижнетагильская типография»,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2010. —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119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c.</a:t>
            </a:r>
            <a:r>
              <a:rPr lang="ru-RU" b="1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— Текст 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14316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" y="602385"/>
            <a:ext cx="9036496" cy="4890815"/>
          </a:xfrm>
        </p:spPr>
      </p:pic>
      <p:sp>
        <p:nvSpPr>
          <p:cNvPr id="3" name="Прямоугольник 2"/>
          <p:cNvSpPr/>
          <p:nvPr/>
        </p:nvSpPr>
        <p:spPr>
          <a:xfrm>
            <a:off x="107504" y="5589240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Фартук школьный. — Текст : электронный //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Госкаталог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РФ : [сайт]. —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URL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://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goskatalog.ru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portal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/#/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collections?id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=32364814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обращения: 24.10.2022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" y="476672"/>
            <a:ext cx="8689604" cy="468052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5373216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Фартук школьный. — Текст : электронный //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Госкаталог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РФ : [сайт]. —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URL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://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goskatalog.ru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portal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/#/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collections?id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=32364944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обращения: 24.10.2022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601801" cy="4519481"/>
          </a:xfrm>
        </p:spPr>
      </p:pic>
      <p:sp>
        <p:nvSpPr>
          <p:cNvPr id="2" name="Прямоугольник 1"/>
          <p:cNvSpPr/>
          <p:nvPr/>
        </p:nvSpPr>
        <p:spPr>
          <a:xfrm>
            <a:off x="251520" y="486916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Парта ученическая с откидной столешницей. Дерево, металл, столярная работа. — Текст : электронный //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Госкаталог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РФ : [сайт]. —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URL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://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goskatalog.ru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ru-RU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portal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/#/</a:t>
            </a:r>
            <a:r>
              <a:rPr lang="ru-RU" b="1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collections?id</a:t>
            </a:r>
            <a:r>
              <a:rPr lang="ru-RU" b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=38789301</a:t>
            </a:r>
            <a:r>
              <a:rPr lang="ru-RU" b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дата обращения: 24.10.2022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  <a:endParaRPr lang="ru-RU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28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145"/>
            <a:ext cx="8784976" cy="612151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6321077"/>
            <a:ext cx="8784976" cy="53692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лист фотоальбома средней школы № 23, хранящегося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538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332656"/>
            <a:ext cx="8579296" cy="612068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Книга «Городок с открытой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душой» и фотоальбом средней школы № 23 хранятся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библиотеке Муниципального бюджетного учреждения культуры Дворец культуры «Свободный» городского округа ЗАТО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Свободный;</a:t>
            </a:r>
          </a:p>
          <a:p>
            <a:pPr algn="just"/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Книга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приказов и распоряжений средней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школы №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 за 1965 – 1972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годы хранится в архиве, который находится в здании администрации городского округа ЗАТО Свободный;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Музейные предметы Муниципального бюджетного учреждения культуры Нижнетагильский музей-заповедник «Горнозаводской Урал»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можно посмотреть в </a:t>
            </a:r>
            <a:r>
              <a:rPr lang="ru-RU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Госкаталоге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музейного фонда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РФ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https://</a:t>
            </a:r>
            <a:r>
              <a:rPr lang="en-US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goskatalog.ru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/portal</a:t>
            </a:r>
            <a:r>
              <a:rPr lang="en-US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/#/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Фотографии средней школы № 23 </a:t>
            </a:r>
            <a:r>
              <a:rPr lang="ru-RU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2000-ых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годов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можно посмотреть в личном архиве </a:t>
            </a:r>
            <a:r>
              <a:rPr lang="ru-RU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Хизуева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Рашидхана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Газимагомедовича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директора Муниципального бюджетного учреждения культуры Дворец культуры «Свободный» 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(в альбоме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«ФОТО 2018» социальной сети «</a:t>
            </a:r>
            <a:r>
              <a:rPr lang="ru-RU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Вконтакте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https://</a:t>
            </a:r>
            <a:r>
              <a:rPr lang="en-US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vk.com</a:t>
            </a:r>
            <a:r>
              <a:rPr lang="en-US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/</a:t>
            </a:r>
            <a:r>
              <a:rPr lang="en-US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3"/>
              </a:rPr>
              <a:t>album199315861_258169496</a:t>
            </a:r>
            <a:r>
              <a:rPr lang="ru-RU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8784976" cy="64087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Благодарю за внимание! </a:t>
            </a:r>
          </a:p>
          <a:p>
            <a:pPr marL="0" indent="457200" algn="just">
              <a:buNone/>
            </a:pP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отдельно хочу выразить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огромную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благодарность за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предоставление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материалов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Любовь Викторовне Ткаченко, начальнику организационно-кадрового отдела администрации городского округа ЗАТО Свободный, </a:t>
            </a:r>
            <a:r>
              <a:rPr lang="ru-RU" sz="3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Рашидхану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3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Газимагомедовичу</a:t>
            </a:r>
            <a:r>
              <a:rPr lang="ru-RU" sz="3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3200" dirty="0" err="1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Хизуеву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директору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Муниципального бюджетного учреждения культуры Дворец культуры «Свободный» городского округа ЗАТО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Свободный,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Татьяне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Владимировне </a:t>
            </a:r>
            <a:r>
              <a:rPr lang="ru-RU" sz="3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Гвоздович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библиотекарю библиотеки Муниципального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бюджетного учреждения культуры Дворец культуры «Свободный» городского округа ЗАТО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 и Светлане Алексеевне Антиповой архивариусу Муниципального казенного учреждения «Административно-хозяйственная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служба»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городского 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округа ЗАТО Свободный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0" indent="457200" algn="just">
              <a:buNone/>
            </a:pP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Также хочу обратиться к жителям городского округа ЗАТО Свободный, если Вы кого-то узнали на фотографии, напишите нам пожалуйста на электронную почту </a:t>
            </a:r>
            <a:r>
              <a:rPr lang="en-US" sz="32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hlinkClick r:id="rId2"/>
              </a:rPr>
              <a:t>k89202099874@yandex.ru</a:t>
            </a:r>
            <a:r>
              <a:rPr lang="ru-RU" sz="3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32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или позвоните по номеру телефона  8 343 455 84 83.</a:t>
            </a:r>
            <a:endParaRPr lang="ru-RU" sz="3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36301" cy="5760640"/>
          </a:xfrm>
        </p:spPr>
      </p:pic>
      <p:sp>
        <p:nvSpPr>
          <p:cNvPr id="10" name="Объект 3"/>
          <p:cNvSpPr>
            <a:spLocks noGrp="1"/>
          </p:cNvSpPr>
          <p:nvPr>
            <p:ph sz="half" idx="2"/>
          </p:nvPr>
        </p:nvSpPr>
        <p:spPr>
          <a:xfrm>
            <a:off x="107504" y="6093296"/>
            <a:ext cx="8856984" cy="53692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2604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5913666"/>
          </a:xfrm>
        </p:spPr>
      </p:pic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107504" y="6165304"/>
            <a:ext cx="8856984" cy="53692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6603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939016" cy="4705578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107504" y="5301208"/>
            <a:ext cx="8928992" cy="53692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3722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2522"/>
            <a:ext cx="8640960" cy="5899788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251520" y="6021288"/>
            <a:ext cx="8640960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лист фотоальбома средней школы № </a:t>
            </a:r>
            <a:r>
              <a:rPr lang="ru-RU" sz="16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ЗАТО 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9645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6632"/>
            <a:ext cx="8136905" cy="5846857"/>
          </a:xfrm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467544" y="6021288"/>
            <a:ext cx="8219256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лист фотоальбома средней школы №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23, хранящегося в библиотеке Муниципального бюджетного учреждения культуры Дворец культуры «Свободный» городского округа </a:t>
            </a:r>
            <a:r>
              <a:rPr lang="ru-RU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ЗАТО </a:t>
            </a:r>
            <a:r>
              <a:rPr lang="ru-RU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Свободный</a:t>
            </a:r>
          </a:p>
        </p:txBody>
      </p:sp>
    </p:spTree>
    <p:extLst>
      <p:ext uri="{BB962C8B-B14F-4D97-AF65-F5344CB8AC3E}">
        <p14:creationId xmlns:p14="http://schemas.microsoft.com/office/powerpoint/2010/main" val="1721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1365</Words>
  <Application>Microsoft Office PowerPoint</Application>
  <PresentationFormat>Экран (4:3)</PresentationFormat>
  <Paragraphs>58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</dc:creator>
  <cp:lastModifiedBy>Карина</cp:lastModifiedBy>
  <cp:revision>252</cp:revision>
  <dcterms:created xsi:type="dcterms:W3CDTF">2022-10-24T06:49:42Z</dcterms:created>
  <dcterms:modified xsi:type="dcterms:W3CDTF">2022-10-28T10:07:18Z</dcterms:modified>
</cp:coreProperties>
</file>